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374" y="0"/>
            <a:ext cx="19023913" cy="10717156"/>
            <a:chOff x="-333374" y="0"/>
            <a:chExt cx="19023913" cy="107171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97152" y="0"/>
              <a:ext cx="18641783" cy="10442682"/>
              <a:chOff x="-297152" y="0"/>
              <a:chExt cx="18641783" cy="104426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97152" y="0"/>
                <a:ext cx="18641783" cy="104426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3374" y="0"/>
              <a:ext cx="19023913" cy="10717156"/>
              <a:chOff x="-333374" y="0"/>
              <a:chExt cx="19023913" cy="10717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33374" y="0"/>
                <a:ext cx="19023913" cy="1071715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8858" y="9542631"/>
            <a:ext cx="4732077" cy="916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993" y="2221122"/>
            <a:ext cx="18384702" cy="2209815"/>
            <a:chOff x="-53993" y="2221122"/>
            <a:chExt cx="18384702" cy="2209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993" y="2221122"/>
              <a:ext cx="18384702" cy="22098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04187" y="1067850"/>
            <a:ext cx="16516480" cy="5922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18047" y="2795556"/>
            <a:ext cx="20619725" cy="3504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864" y="108172"/>
            <a:ext cx="5466526" cy="1694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3077" y="3653698"/>
            <a:ext cx="5632211" cy="5632211"/>
            <a:chOff x="9623077" y="3653698"/>
            <a:chExt cx="5632211" cy="5632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6972" y="1097540"/>
              <a:ext cx="11264423" cy="1126442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3077" y="3653698"/>
              <a:ext cx="5632211" cy="5632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7332" y="5498882"/>
            <a:ext cx="2177956" cy="2987964"/>
            <a:chOff x="13077332" y="5498882"/>
            <a:chExt cx="2177956" cy="2987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7332" y="5498882"/>
              <a:ext cx="2177956" cy="29879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881" y="1935012"/>
            <a:ext cx="8553017" cy="2093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5577" y="8924113"/>
            <a:ext cx="4592265" cy="547228"/>
            <a:chOff x="6825577" y="8924113"/>
            <a:chExt cx="4592265" cy="5472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825577" y="8938161"/>
              <a:ext cx="510295" cy="524092"/>
              <a:chOff x="6825577" y="8938161"/>
              <a:chExt cx="510295" cy="52409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25577" y="8938161"/>
                <a:ext cx="510295" cy="52409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5165" y="8706536"/>
              <a:ext cx="4369655" cy="11446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9592" y="3935774"/>
            <a:ext cx="1519017" cy="11442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554" y="3935774"/>
            <a:ext cx="3094779" cy="11474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5555" y="4111227"/>
            <a:ext cx="4927580" cy="4927580"/>
            <a:chOff x="1885555" y="4111227"/>
            <a:chExt cx="4927580" cy="49275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85555" y="4111227"/>
              <a:ext cx="4927580" cy="4927580"/>
              <a:chOff x="1885555" y="4111227"/>
              <a:chExt cx="4927580" cy="492758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85555" y="4111227"/>
                <a:ext cx="4927580" cy="49275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445958" y="4856971"/>
              <a:ext cx="1045696" cy="1534440"/>
              <a:chOff x="5445958" y="4856971"/>
              <a:chExt cx="1045696" cy="15344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45958" y="4856971"/>
                <a:ext cx="1045696" cy="153444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94961" y="516075"/>
            <a:ext cx="2915767" cy="1699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1563" y="-303246"/>
            <a:ext cx="6178006" cy="3344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891" y="1763405"/>
            <a:ext cx="4041893" cy="1520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88637" y="1910165"/>
            <a:ext cx="15591647" cy="79751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878" y="3280821"/>
            <a:ext cx="4015030" cy="830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8030" y="1903817"/>
            <a:ext cx="15591647" cy="80004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345" y="3291393"/>
            <a:ext cx="3960716" cy="8308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5513" y="437989"/>
            <a:ext cx="2913910" cy="1799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374" y="0"/>
            <a:ext cx="19023913" cy="10717156"/>
            <a:chOff x="-333374" y="0"/>
            <a:chExt cx="19023913" cy="107171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97152" y="0"/>
              <a:ext cx="18641783" cy="10442682"/>
              <a:chOff x="-297152" y="0"/>
              <a:chExt cx="18641783" cy="104426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97152" y="0"/>
                <a:ext cx="18641783" cy="104426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3374" y="0"/>
              <a:ext cx="19023913" cy="10717156"/>
              <a:chOff x="-333374" y="0"/>
              <a:chExt cx="19023913" cy="10717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33374" y="0"/>
                <a:ext cx="19023913" cy="107171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70979" y="4037950"/>
            <a:ext cx="18987502" cy="2209815"/>
            <a:chOff x="-170979" y="4037950"/>
            <a:chExt cx="18987502" cy="2209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0979" y="4037950"/>
              <a:ext cx="18987502" cy="22098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2054" y="3019559"/>
            <a:ext cx="12145373" cy="62520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5513" y="437989"/>
            <a:ext cx="2913910" cy="17990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97" y="1725550"/>
            <a:ext cx="15613100" cy="2228236"/>
            <a:chOff x="1441397" y="1725550"/>
            <a:chExt cx="15613100" cy="22282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1397" y="1725550"/>
              <a:ext cx="15613100" cy="2228236"/>
              <a:chOff x="1441397" y="1725550"/>
              <a:chExt cx="15613100" cy="22282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41397" y="1725550"/>
                <a:ext cx="15613100" cy="22282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333" y="2147512"/>
              <a:ext cx="11715682" cy="16158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70407" y="3953786"/>
            <a:ext cx="4733305" cy="5888983"/>
            <a:chOff x="13570407" y="3953786"/>
            <a:chExt cx="4733305" cy="5888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0407" y="3953786"/>
              <a:ext cx="4733305" cy="58889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8638" y="4404555"/>
            <a:ext cx="8257663" cy="1724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37965" y="-253313"/>
            <a:ext cx="2333824" cy="17975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999" y="748890"/>
            <a:ext cx="4203571" cy="2487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253" y="5848098"/>
            <a:ext cx="3406208" cy="35918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2160" y="5863031"/>
            <a:ext cx="13969608" cy="36405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374" y="0"/>
            <a:ext cx="19023913" cy="10717156"/>
            <a:chOff x="-333374" y="0"/>
            <a:chExt cx="19023913" cy="107171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97152" y="0"/>
              <a:ext cx="18641783" cy="10442682"/>
              <a:chOff x="-297152" y="0"/>
              <a:chExt cx="18641783" cy="104426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97152" y="0"/>
                <a:ext cx="18641783" cy="104426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3374" y="0"/>
              <a:ext cx="19023913" cy="10717156"/>
              <a:chOff x="-333374" y="0"/>
              <a:chExt cx="19023913" cy="10717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33374" y="0"/>
                <a:ext cx="19023913" cy="107171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53993" y="2221122"/>
            <a:ext cx="18384702" cy="2209815"/>
            <a:chOff x="-53993" y="2221122"/>
            <a:chExt cx="18384702" cy="2209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993" y="2221122"/>
              <a:ext cx="18384702" cy="22098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4811" y="1522534"/>
            <a:ext cx="17700908" cy="5922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98" y="0"/>
            <a:ext cx="10785607" cy="10285714"/>
            <a:chOff x="-17998" y="0"/>
            <a:chExt cx="1078560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998" y="0"/>
              <a:ext cx="1078560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69128" y="-238366"/>
            <a:ext cx="10701168" cy="5391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55394" y="4468340"/>
            <a:ext cx="1052243" cy="668484"/>
            <a:chOff x="12455394" y="4468340"/>
            <a:chExt cx="1052243" cy="6684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1965633" y="4170459"/>
              <a:ext cx="2104486" cy="133696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455394" y="4468340"/>
              <a:ext cx="1052243" cy="668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5394" y="1691380"/>
            <a:ext cx="1052243" cy="668484"/>
            <a:chOff x="12455394" y="1691380"/>
            <a:chExt cx="1052243" cy="6684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1965633" y="1393499"/>
              <a:ext cx="2104486" cy="13369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2455394" y="1691380"/>
              <a:ext cx="1052243" cy="668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55394" y="7568959"/>
            <a:ext cx="1052243" cy="668484"/>
            <a:chOff x="12455394" y="7568959"/>
            <a:chExt cx="1052243" cy="668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1965633" y="7271078"/>
              <a:ext cx="2104486" cy="133696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2455394" y="7568959"/>
              <a:ext cx="1052243" cy="6684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92274" y="6808844"/>
            <a:ext cx="1808384" cy="2435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2274" y="3662572"/>
            <a:ext cx="1809975" cy="24358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8622" y="909606"/>
            <a:ext cx="2111975" cy="24358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63745" y="8113526"/>
            <a:ext cx="2851162" cy="14077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745" y="5054322"/>
            <a:ext cx="2909086" cy="22733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5079" y="2208317"/>
            <a:ext cx="1960257" cy="13522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22032" y="7405646"/>
            <a:ext cx="1386310" cy="13218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6918" y="4196575"/>
            <a:ext cx="2239606" cy="13241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1512" y="1434844"/>
            <a:ext cx="2265662" cy="1324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198501"/>
            <a:ext cx="6171429" cy="96706"/>
            <a:chOff x="0" y="2198501"/>
            <a:chExt cx="6171429" cy="96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198501"/>
              <a:ext cx="6171429" cy="96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374" y="0"/>
            <a:ext cx="19023913" cy="10717156"/>
            <a:chOff x="-333374" y="0"/>
            <a:chExt cx="19023913" cy="107171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97152" y="0"/>
              <a:ext cx="18641783" cy="10442682"/>
              <a:chOff x="-297152" y="0"/>
              <a:chExt cx="18641783" cy="104426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97152" y="0"/>
                <a:ext cx="18641783" cy="104426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3374" y="0"/>
              <a:ext cx="19023913" cy="10717156"/>
              <a:chOff x="-333374" y="0"/>
              <a:chExt cx="19023913" cy="10717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33374" y="0"/>
                <a:ext cx="19023913" cy="107171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33374" y="4037950"/>
            <a:ext cx="19023913" cy="2209815"/>
            <a:chOff x="-333374" y="4037950"/>
            <a:chExt cx="19023913" cy="2209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3374" y="4037950"/>
              <a:ext cx="19023913" cy="22098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770" y="3019559"/>
            <a:ext cx="10028754" cy="6257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83496" y="437989"/>
            <a:ext cx="2842892" cy="1799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2206" y="1915053"/>
            <a:ext cx="1348216" cy="13339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1563" y="-303246"/>
            <a:ext cx="4523425" cy="33419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66805" y="3392471"/>
            <a:ext cx="9152104" cy="855680"/>
            <a:chOff x="4566805" y="3392471"/>
            <a:chExt cx="9152104" cy="8556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6805" y="3392471"/>
              <a:ext cx="9152104" cy="8556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1923" y="3408620"/>
            <a:ext cx="6987062" cy="1114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66805" y="5084337"/>
            <a:ext cx="9152104" cy="817511"/>
            <a:chOff x="4566805" y="5084337"/>
            <a:chExt cx="9152104" cy="8175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6805" y="5084337"/>
              <a:ext cx="9152104" cy="8175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42567" y="5048370"/>
            <a:ext cx="8797024" cy="1130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88278" y="6774996"/>
            <a:ext cx="709158" cy="858885"/>
            <a:chOff x="8788278" y="6774996"/>
            <a:chExt cx="709158" cy="8588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909924" y="6653351"/>
              <a:ext cx="465867" cy="709158"/>
              <a:chOff x="8909924" y="6653351"/>
              <a:chExt cx="465867" cy="7091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8909924" y="6653351"/>
                <a:ext cx="465867" cy="7091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924" y="7046368"/>
              <a:ext cx="465867" cy="709158"/>
              <a:chOff x="8909924" y="7046368"/>
              <a:chExt cx="465867" cy="70915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8909924" y="7046368"/>
                <a:ext cx="465867" cy="70915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92021" y="8291359"/>
            <a:ext cx="5501672" cy="1153065"/>
            <a:chOff x="6392021" y="8291359"/>
            <a:chExt cx="5501672" cy="11530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54661" y="8915638"/>
              <a:ext cx="4108362" cy="444063"/>
              <a:chOff x="7054661" y="8915638"/>
              <a:chExt cx="4108362" cy="4440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54661" y="8915638"/>
                <a:ext cx="4108362" cy="44406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1118" y="8049427"/>
              <a:ext cx="6185179" cy="18007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9123" y="2313116"/>
            <a:ext cx="305332" cy="310725"/>
            <a:chOff x="1759123" y="2313116"/>
            <a:chExt cx="305332" cy="3107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9123" y="2313116"/>
              <a:ext cx="305332" cy="310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279" y="4573428"/>
            <a:ext cx="8274704" cy="3995501"/>
            <a:chOff x="437279" y="4573428"/>
            <a:chExt cx="8274704" cy="3995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79" y="4573428"/>
              <a:ext cx="8274704" cy="3995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3496" y="437989"/>
            <a:ext cx="2842892" cy="1799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3258" y="5622443"/>
            <a:ext cx="7311205" cy="75817"/>
            <a:chOff x="5563258" y="5622443"/>
            <a:chExt cx="7311205" cy="758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563258" y="5622443"/>
              <a:ext cx="7311205" cy="75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7043" y="2489426"/>
            <a:ext cx="6228919" cy="667938"/>
            <a:chOff x="1377043" y="2489426"/>
            <a:chExt cx="6228919" cy="667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7043" y="2489426"/>
              <a:ext cx="6228919" cy="667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278" y="2445856"/>
            <a:ext cx="7765048" cy="916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5268" y="-303246"/>
            <a:ext cx="5039330" cy="3341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62692" y="3073714"/>
            <a:ext cx="610253" cy="1313570"/>
            <a:chOff x="4162692" y="3073714"/>
            <a:chExt cx="610253" cy="13135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162692" y="3073714"/>
              <a:ext cx="610253" cy="13135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951" y="4974310"/>
            <a:ext cx="2477885" cy="3239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27784" y="4573428"/>
            <a:ext cx="8008999" cy="3995501"/>
            <a:chOff x="9727784" y="4573428"/>
            <a:chExt cx="8008999" cy="39955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7784" y="4573428"/>
              <a:ext cx="8008999" cy="3995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04227" y="2489426"/>
            <a:ext cx="6228919" cy="667938"/>
            <a:chOff x="10704227" y="2489426"/>
            <a:chExt cx="6228919" cy="6679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4227" y="2489426"/>
              <a:ext cx="6228919" cy="6679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03750" y="2445855"/>
            <a:ext cx="8602420" cy="9131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56543" y="3073714"/>
            <a:ext cx="610253" cy="1313570"/>
            <a:chOff x="13556543" y="3073714"/>
            <a:chExt cx="610253" cy="13135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3556543" y="3073714"/>
              <a:ext cx="610253" cy="13135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53674" y="5252895"/>
            <a:ext cx="5223694" cy="27498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61662" y="4982700"/>
            <a:ext cx="6161761" cy="3264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23594" y="5244505"/>
            <a:ext cx="1990494" cy="27802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374" y="0"/>
            <a:ext cx="19023913" cy="10717156"/>
            <a:chOff x="-333374" y="0"/>
            <a:chExt cx="19023913" cy="107171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97152" y="0"/>
              <a:ext cx="18641783" cy="10442682"/>
              <a:chOff x="-297152" y="0"/>
              <a:chExt cx="18641783" cy="104426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97152" y="0"/>
                <a:ext cx="18641783" cy="104426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3374" y="0"/>
              <a:ext cx="19023913" cy="10717156"/>
              <a:chOff x="-333374" y="0"/>
              <a:chExt cx="19023913" cy="10717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33374" y="0"/>
                <a:ext cx="19023913" cy="107171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70979" y="4037950"/>
            <a:ext cx="18987502" cy="2209815"/>
            <a:chOff x="-170979" y="4037950"/>
            <a:chExt cx="18987502" cy="2209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0979" y="4037950"/>
              <a:ext cx="18987502" cy="22098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854" y="3019559"/>
            <a:ext cx="11046154" cy="625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068616" cy="10285714"/>
            <a:chOff x="0" y="0"/>
            <a:chExt cx="306861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6861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7039" y="5799112"/>
            <a:ext cx="6466497" cy="91097"/>
            <a:chOff x="8437039" y="5799112"/>
            <a:chExt cx="6466497" cy="91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37039" y="5799112"/>
              <a:ext cx="6466497" cy="91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3665" y="3248056"/>
            <a:ext cx="5189345" cy="5189345"/>
            <a:chOff x="5023665" y="3248056"/>
            <a:chExt cx="5189345" cy="5189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700000">
              <a:off x="2570125" y="794515"/>
              <a:ext cx="10378690" cy="103786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5023665" y="3248056"/>
              <a:ext cx="5189345" cy="51893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0476" y="5671622"/>
            <a:ext cx="3265008" cy="9410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6486" y="7652660"/>
            <a:ext cx="3301503" cy="9400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1143" y="5678784"/>
            <a:ext cx="3255836" cy="9283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2877" y="3668477"/>
            <a:ext cx="2143941" cy="13324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6642" y="4767551"/>
            <a:ext cx="3476425" cy="18166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5024" y="6507060"/>
            <a:ext cx="3509339" cy="20960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4280" y="4767551"/>
            <a:ext cx="3476425" cy="18166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8868" y="2764411"/>
            <a:ext cx="3476425" cy="18166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40013" y="688384"/>
            <a:ext cx="11298219" cy="1826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00489" y="6373931"/>
            <a:ext cx="3711861" cy="1347623"/>
            <a:chOff x="12500489" y="6373931"/>
            <a:chExt cx="3711861" cy="1347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44634" y="6823487"/>
              <a:ext cx="3429475" cy="113769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15791" y="6192429"/>
              <a:ext cx="1998446" cy="97100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91463" y="6173635"/>
              <a:ext cx="699656" cy="968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00489" y="8283579"/>
            <a:ext cx="3744235" cy="959094"/>
            <a:chOff x="12500489" y="8283579"/>
            <a:chExt cx="3744235" cy="9590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38816" y="8732618"/>
              <a:ext cx="3496018" cy="75615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22552" y="8102076"/>
              <a:ext cx="1963275" cy="9727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86729" y="8079145"/>
              <a:ext cx="709113" cy="976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00489" y="4464284"/>
            <a:ext cx="3730468" cy="959094"/>
            <a:chOff x="12500489" y="4464284"/>
            <a:chExt cx="3730468" cy="9590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38816" y="4913066"/>
              <a:ext cx="3171809" cy="75563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16467" y="4282782"/>
              <a:ext cx="1997437" cy="96927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82672" y="4263982"/>
              <a:ext cx="717227" cy="9685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23818" y="3004445"/>
            <a:ext cx="3198037" cy="1143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86487" y="2373132"/>
            <a:ext cx="2713913" cy="975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9167" y="2350197"/>
            <a:ext cx="712504" cy="9768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181563" y="-303246"/>
            <a:ext cx="4513711" cy="33419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4352" y="3129736"/>
            <a:ext cx="779197" cy="3709798"/>
            <a:chOff x="16194352" y="3129736"/>
            <a:chExt cx="779197" cy="37097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77710" y="4746379"/>
              <a:ext cx="3709798" cy="476514"/>
              <a:chOff x="14577710" y="4746379"/>
              <a:chExt cx="3709798" cy="47651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14577710" y="4746379"/>
                <a:ext cx="3709798" cy="4765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41245" y="4693827"/>
              <a:ext cx="332305" cy="221451"/>
              <a:chOff x="16641245" y="4693827"/>
              <a:chExt cx="332305" cy="22145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641245" y="4693827"/>
                <a:ext cx="332305" cy="22145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125869" y="4319619"/>
            <a:ext cx="949907" cy="10298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994961" y="516075"/>
            <a:ext cx="2915767" cy="1699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1563" y="-303246"/>
            <a:ext cx="6178006" cy="3344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776" y="1887214"/>
            <a:ext cx="3554227" cy="1520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5513" y="437989"/>
            <a:ext cx="3111939" cy="1799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111" y="3754567"/>
            <a:ext cx="4112581" cy="501804"/>
            <a:chOff x="2971111" y="3754567"/>
            <a:chExt cx="4112581" cy="5018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71111" y="3754567"/>
              <a:ext cx="4112581" cy="501804"/>
              <a:chOff x="2971111" y="3754567"/>
              <a:chExt cx="4112581" cy="5018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71111" y="3754567"/>
                <a:ext cx="4112581" cy="50180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1018" y="3658824"/>
              <a:ext cx="3249848" cy="916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40432" y="4831832"/>
            <a:ext cx="4276165" cy="895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1111" y="6679343"/>
            <a:ext cx="4355107" cy="501804"/>
            <a:chOff x="2971111" y="6679343"/>
            <a:chExt cx="4355107" cy="5018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971111" y="6679343"/>
              <a:ext cx="4355107" cy="501804"/>
              <a:chOff x="2971111" y="6679343"/>
              <a:chExt cx="4355107" cy="5018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71111" y="6679343"/>
                <a:ext cx="4355107" cy="50180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7007" y="6574077"/>
              <a:ext cx="3816819" cy="9124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6205" y="3754567"/>
            <a:ext cx="4158987" cy="501804"/>
            <a:chOff x="10826205" y="3754567"/>
            <a:chExt cx="4158987" cy="5018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826205" y="3754567"/>
              <a:ext cx="4158987" cy="501804"/>
              <a:chOff x="10826205" y="3754567"/>
              <a:chExt cx="4158987" cy="50180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26205" y="3754567"/>
                <a:ext cx="4158987" cy="50180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7921" y="3661862"/>
              <a:ext cx="5374629" cy="8392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47887" y="4611605"/>
            <a:ext cx="4385888" cy="13171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26205" y="6679343"/>
            <a:ext cx="4355107" cy="501804"/>
            <a:chOff x="10826205" y="6679343"/>
            <a:chExt cx="4355107" cy="50180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826205" y="6679343"/>
              <a:ext cx="4355107" cy="501804"/>
              <a:chOff x="10826205" y="6679343"/>
              <a:chExt cx="4355107" cy="5018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26205" y="6679343"/>
                <a:ext cx="4355107" cy="50180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7272" y="6537166"/>
              <a:ext cx="3490181" cy="9704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90895" y="7698034"/>
            <a:ext cx="4614460" cy="13310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5982" y="7877234"/>
            <a:ext cx="2377041" cy="968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746" y="9842770"/>
            <a:ext cx="17764007" cy="9524"/>
            <a:chOff x="215746" y="9842770"/>
            <a:chExt cx="17764007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46" y="9842770"/>
              <a:ext cx="17764007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5513" y="437989"/>
            <a:ext cx="2913910" cy="1799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7989"/>
            <a:ext cx="18285714" cy="96706"/>
            <a:chOff x="0" y="1297989"/>
            <a:chExt cx="18285714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97989"/>
              <a:ext cx="18285714" cy="96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864" y="108172"/>
            <a:ext cx="5466526" cy="16940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145" y="1580889"/>
            <a:ext cx="2081189" cy="15148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261" y="2722874"/>
            <a:ext cx="8536274" cy="1552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4955" y="8476714"/>
            <a:ext cx="5349962" cy="1420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8505" y="8476714"/>
            <a:ext cx="4619181" cy="14356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9241" y="4586057"/>
            <a:ext cx="5235969" cy="3822257"/>
            <a:chOff x="2339241" y="4586057"/>
            <a:chExt cx="5235969" cy="38222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9241" y="4586057"/>
              <a:ext cx="5235969" cy="3822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9443" y="4586057"/>
            <a:ext cx="5529779" cy="3822257"/>
            <a:chOff x="10459443" y="4586057"/>
            <a:chExt cx="5529779" cy="3822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9443" y="4586057"/>
              <a:ext cx="5529779" cy="3822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4046" y="4586057"/>
            <a:ext cx="5436635" cy="3749251"/>
            <a:chOff x="10434046" y="4586057"/>
            <a:chExt cx="5436635" cy="3749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4046" y="4586057"/>
              <a:ext cx="5436635" cy="374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2023-07-02T20:14:29Z</dcterms:created>
  <dcterms:modified xsi:type="dcterms:W3CDTF">2023-07-02T20:14:29Z</dcterms:modified>
</cp:coreProperties>
</file>